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08" d="100"/>
          <a:sy n="108" d="100"/>
        </p:scale>
        <p:origin x="8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</a:t>
            </a:r>
            <a:r>
              <a:rPr lang="ko-KR" altLang="en-US" dirty="0" smtClean="0"/>
              <a:t>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</a:t>
            </a:r>
            <a:r>
              <a:rPr lang="ko-KR" altLang="en-US" dirty="0" smtClean="0"/>
              <a:t>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</a:t>
            </a:r>
            <a:r>
              <a:rPr lang="ko-KR" altLang="en-US" dirty="0" smtClean="0"/>
              <a:t>출력될 윈도우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</a:t>
            </a:r>
            <a:r>
              <a:rPr lang="ko-KR" altLang="en-US" dirty="0" smtClean="0"/>
              <a:t>코드 </a:t>
            </a:r>
            <a:r>
              <a:rPr lang="ko-KR" altLang="en-US" dirty="0" smtClean="0"/>
              <a:t>지정</a:t>
            </a:r>
            <a:endParaRPr lang="ko-KR" altLang="en-US" dirty="0" smtClean="0"/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간단하</a:t>
            </a:r>
            <a:r>
              <a:rPr lang="ko-KR" altLang="en-US" dirty="0" smtClean="0"/>
              <a:t> 웹 페이지를 만드는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</a:t>
            </a:r>
            <a:r>
              <a:rPr lang="ko-KR" altLang="en-US" dirty="0" smtClean="0"/>
              <a:t>만들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오디오 </a:t>
            </a:r>
            <a:r>
              <a:rPr lang="ko-KR" altLang="en-US" dirty="0" smtClean="0"/>
              <a:t>비디오를 웹 페이지에 삽입할 수 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</a:t>
            </a:r>
            <a:r>
              <a:rPr lang="en-US" altLang="ko-KR" dirty="0" smtClean="0"/>
              <a:t>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9874" y="5171452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smtClean="0"/>
              <a:t>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frame1 </a:t>
            </a:r>
            <a:r>
              <a:rPr lang="ko-KR" altLang="en-US" dirty="0" smtClean="0"/>
              <a:t>이름의 프레임에 </a:t>
            </a:r>
            <a:r>
              <a:rPr lang="en-US" altLang="ko-KR" dirty="0" smtClean="0"/>
              <a:t>http://www.w3c.org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현재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 혹은 프레임 윈도우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링크를 클릭하면 부모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모든 프레임 윈도우 제거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로드</a:t>
            </a:r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7493" y="5157192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=“media/bear.mp4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98884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51536"/>
            <a:ext cx="3096344" cy="23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13383</TotalTime>
  <Words>3986</Words>
  <Application>Microsoft Office PowerPoint</Application>
  <PresentationFormat>화면 슬라이드 쇼(4:3)</PresentationFormat>
  <Paragraphs>957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460</cp:revision>
  <dcterms:created xsi:type="dcterms:W3CDTF">2011-08-27T14:53:28Z</dcterms:created>
  <dcterms:modified xsi:type="dcterms:W3CDTF">2017-01-13T02:08:40Z</dcterms:modified>
</cp:coreProperties>
</file>